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3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390B6BA-7356-F6BB-0755-A26699284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317"/>
            <a:ext cx="5486400" cy="3086100"/>
          </a:xfrm>
          <a:prstGeom prst="rect">
            <a:avLst/>
          </a:prstGeom>
        </p:spPr>
      </p:pic>
      <p:pic>
        <p:nvPicPr>
          <p:cNvPr id="7" name="Picture 6" descr="A wood floor with white lines&#10;&#10;Description automatically generated">
            <a:extLst>
              <a:ext uri="{FF2B5EF4-FFF2-40B4-BE49-F238E27FC236}">
                <a16:creationId xmlns:a16="http://schemas.microsoft.com/office/drawing/2014/main" id="{A69454B4-81F5-80F2-35BB-47AB93E79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16778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